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16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72EE-BC5C-B447-AA3C-6D8E27A96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5A4A3F-7E1A-6643-AA93-9B89C2A32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CAB43-1D70-4E4F-A189-246E4C3F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B97D-ECCB-D743-B739-168580C46D20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45521-1757-4A4D-BAA0-6C495A8A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05CAE-ECFB-5B44-8762-544F6C69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F339-9B38-664B-BED3-946AD4B80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6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5C5C-169D-A84A-8020-E6348DAC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3F1CC-5DED-B940-9F05-DB99F315B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21955-34EB-5543-907F-8C79B811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B97D-ECCB-D743-B739-168580C46D20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C45D-D2F7-784A-844E-A0252B43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483F-E09D-FC4D-BA8F-906548EE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F339-9B38-664B-BED3-946AD4B80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4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3C0F5-4012-6A4B-8809-DEC3294E2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B767F-76A2-A54E-9F87-F9BE3370D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C055-DC0B-0C48-8969-63A8A856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B97D-ECCB-D743-B739-168580C46D20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B0870-C962-1C4F-9AD3-89B9E2F9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4BD7E-F8B2-B742-9226-732049E5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F339-9B38-664B-BED3-946AD4B80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7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BCDF-D526-594C-9780-A2063F41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8E155-E9EB-C24D-BD40-C2005290A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919C8-F942-0F46-9C79-44E11DC1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B97D-ECCB-D743-B739-168580C46D20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14E5D-68B0-3E40-BFF5-86D76945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78998-E346-8242-9608-0E8420A65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F339-9B38-664B-BED3-946AD4B80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BBB2-5A09-A849-92C2-AEC44402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C4CEE-0C59-BB45-8896-B2F6BF423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5C85E-E526-6945-8AA6-EB995F3B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B97D-ECCB-D743-B739-168580C46D20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9C3C3-9828-7943-9163-50D07DC2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04A20-E3D0-7849-9064-34CA3F43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F339-9B38-664B-BED3-946AD4B80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8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AEE3-603F-CB49-9740-479DF0CF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5516D-3FAC-8C4C-9E67-CD3CBEFFC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A0DBF-C381-5643-9171-8AA6266BA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EF713-C51C-E646-8C0D-25AD9658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B97D-ECCB-D743-B739-168580C46D20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9D6B1-C473-6F40-8199-2CFF5F294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C911F-5DB3-3441-9529-1E46C79E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F339-9B38-664B-BED3-946AD4B80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B3B3E-876E-EB4A-A94C-ABDCCC3FD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79F0F-337A-E842-B622-70A28096A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BFD86-E05E-D24C-8E54-05EA8F1DB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27406-1DBC-BE44-B41F-25A9DC03D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22F54B-C087-574D-9D91-761EFDD6E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BD1F26-551C-BB44-B94A-0031E49B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B97D-ECCB-D743-B739-168580C46D20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B153A4-8E32-E349-AC80-B27D9DC8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06202-FC78-4F48-9DA1-239BC03B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F339-9B38-664B-BED3-946AD4B80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4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43198-BB1B-3D43-8CCE-CEF0B28B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76D2B-7437-3A4D-9023-EFD25CF8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B97D-ECCB-D743-B739-168580C46D20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10A7F-00AD-484E-886B-46D6D164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A9434-65EB-9141-9BA1-12C203AB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F339-9B38-664B-BED3-946AD4B80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1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2138E-E7C0-DF42-8818-4095032D8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B97D-ECCB-D743-B739-168580C46D20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7894B-D908-EE42-9645-F2DD0246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8FCB2-FB0F-5B4B-B4A5-74563514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F339-9B38-664B-BED3-946AD4B80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1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965E7-7795-4C41-B6FF-D67034485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7447E-CC7F-DE47-BF62-3738580A5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086A4-8ACE-4B4F-A408-27FF987B1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10BC6-13C6-B947-A44C-32977C43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B97D-ECCB-D743-B739-168580C46D20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7FF83-9F94-7647-846C-E3A00CD7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300D1-4C92-4C4B-A7E6-AF0683F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F339-9B38-664B-BED3-946AD4B80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AED05-6E64-174B-B0F0-537201DC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F29F6-1B85-3A42-9859-F9D07EDBE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DF41C2-A23F-3344-9B65-8C4A5028A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9AFF6-4A95-8D4F-B1A4-519AC063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B97D-ECCB-D743-B739-168580C46D20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8C3FE-D27B-864E-8564-EBE58F8D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22EF9-FE84-504B-8169-C46CD258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F339-9B38-664B-BED3-946AD4B80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7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F89D82-D7B9-7645-9489-96853886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8C707-BF3E-DA4D-B4F5-4B917FF1D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B607B-28B8-CC41-922A-00E297D5A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EB97D-ECCB-D743-B739-168580C46D20}" type="datetimeFigureOut">
              <a:rPr lang="en-US" smtClean="0"/>
              <a:t>11/10/20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07339-5585-9046-A7FE-9B0A317FA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DE44D-5A9C-0E43-9CD2-01666FA25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9F339-9B38-664B-BED3-946AD4B80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holding a lit candle&#10;">
            <a:extLst>
              <a:ext uri="{FF2B5EF4-FFF2-40B4-BE49-F238E27FC236}">
                <a16:creationId xmlns:a16="http://schemas.microsoft.com/office/drawing/2014/main" id="{8F66C596-098E-354B-94D8-87820408BA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72"/>
            <a:ext cx="12226638" cy="683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4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DC7E81-E711-334B-8FBB-6C4CDF9AF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373"/>
            <a:ext cx="12226637" cy="683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8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25645-3B8D-384A-BBE9-EFE2F50A3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373"/>
            <a:ext cx="12226637" cy="683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oung black man holding a candle">
            <a:extLst>
              <a:ext uri="{FF2B5EF4-FFF2-40B4-BE49-F238E27FC236}">
                <a16:creationId xmlns:a16="http://schemas.microsoft.com/office/drawing/2014/main" id="{3D35D337-618F-BB42-A2FB-5D9BC4C3E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373"/>
            <a:ext cx="12226637" cy="683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0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CB5BA-62C2-324F-B124-F488004C6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373"/>
            <a:ext cx="12226637" cy="683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3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59A44-D1F1-094F-824C-0F3C3BBA3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373"/>
            <a:ext cx="12226637" cy="683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2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dles being held in the darkness">
            <a:extLst>
              <a:ext uri="{FF2B5EF4-FFF2-40B4-BE49-F238E27FC236}">
                <a16:creationId xmlns:a16="http://schemas.microsoft.com/office/drawing/2014/main" id="{BE60807B-FAF2-EB47-93BA-30B5DB02F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373"/>
            <a:ext cx="12226637" cy="683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7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Chadwick</dc:creator>
  <cp:lastModifiedBy>Dave Chadwick</cp:lastModifiedBy>
  <cp:revision>7</cp:revision>
  <dcterms:created xsi:type="dcterms:W3CDTF">2020-11-10T17:02:30Z</dcterms:created>
  <dcterms:modified xsi:type="dcterms:W3CDTF">2020-11-10T17:25:59Z</dcterms:modified>
</cp:coreProperties>
</file>